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8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5AFC40-E36B-44E7-A80D-99C467CD718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78EC16-1346-46E8-A53F-1D9239E90D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000240"/>
            <a:ext cx="7172332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Аттестация </a:t>
            </a:r>
            <a:r>
              <a:rPr lang="ru-RU" sz="4000" dirty="0" smtClean="0"/>
              <a:t>и </a:t>
            </a:r>
            <a:r>
              <a:rPr lang="ru-RU" sz="4000" dirty="0" smtClean="0"/>
              <a:t>участие в </a:t>
            </a:r>
            <a:r>
              <a:rPr lang="ru-RU" sz="4000" dirty="0" smtClean="0"/>
              <a:t> профессиональных </a:t>
            </a:r>
            <a:r>
              <a:rPr lang="ru-RU" sz="4000" dirty="0" smtClean="0"/>
              <a:t>конкурсах - важный фактор повышения качества </a:t>
            </a:r>
            <a:r>
              <a:rPr lang="ru-RU" sz="4000" dirty="0" smtClean="0"/>
              <a:t>работы педагога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214950"/>
            <a:ext cx="6672282" cy="1371600"/>
          </a:xfrm>
        </p:spPr>
        <p:txBody>
          <a:bodyPr/>
          <a:lstStyle/>
          <a:p>
            <a:pPr algn="r"/>
            <a:r>
              <a:rPr lang="ru-RU" dirty="0" smtClean="0"/>
              <a:t>Рихтер Евгения Владимировна</a:t>
            </a:r>
            <a:r>
              <a:rPr lang="ru-RU" dirty="0" smtClean="0"/>
              <a:t>, педагог-организатор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педагог </a:t>
            </a:r>
            <a:r>
              <a:rPr lang="ru-RU" dirty="0" smtClean="0"/>
              <a:t>дополнительного образования  </a:t>
            </a:r>
            <a:r>
              <a:rPr lang="ru-RU" dirty="0" smtClean="0"/>
              <a:t>МБОУ ДО «Центр внешкольной работы».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Кто на себя глядит – свой видит лик.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Кто лик свой видит – цену себе знает.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Кто цену знает – строг к себе бывает.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Кто строг к себе – тот истинно велик!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        (Пьер </a:t>
            </a:r>
            <a:r>
              <a:rPr lang="ru-RU" sz="1600" dirty="0" err="1" smtClean="0">
                <a:solidFill>
                  <a:schemeClr val="tx1"/>
                </a:solidFill>
              </a:rPr>
              <a:t>Гренгор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8143932" cy="178595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Аттестация </a:t>
            </a:r>
            <a:r>
              <a:rPr lang="ru-RU" dirty="0" smtClean="0"/>
              <a:t>всегда была одним из </a:t>
            </a:r>
            <a:r>
              <a:rPr lang="ru-RU" dirty="0" smtClean="0"/>
              <a:t>наиболее значимых </a:t>
            </a:r>
            <a:r>
              <a:rPr lang="ru-RU" dirty="0" smtClean="0"/>
              <a:t>факторов профессионального становления педагога, реализации его творческого потенциала, успешности в целом.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щ7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14290"/>
            <a:ext cx="8378793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/>
          <a:srcRect l="7574" t="8989" r="9107" b="11236"/>
          <a:stretch>
            <a:fillRect/>
          </a:stretch>
        </p:blipFill>
        <p:spPr>
          <a:xfrm>
            <a:off x="285720" y="214290"/>
            <a:ext cx="8367302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14290"/>
            <a:ext cx="8667811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57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14290"/>
            <a:ext cx="8667811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35719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         Конкурсы </a:t>
            </a:r>
            <a:r>
              <a:rPr lang="ru-RU" sz="2200" dirty="0" smtClean="0">
                <a:solidFill>
                  <a:schemeClr val="tx1"/>
                </a:solidFill>
              </a:rPr>
              <a:t>профессионального мастерства, </a:t>
            </a:r>
            <a:r>
              <a:rPr lang="ru-RU" sz="2200" dirty="0" smtClean="0">
                <a:solidFill>
                  <a:schemeClr val="tx1"/>
                </a:solidFill>
              </a:rPr>
              <a:t>нужны и важны, ведь в них педагоги </a:t>
            </a:r>
            <a:r>
              <a:rPr lang="ru-RU" sz="2200" dirty="0" smtClean="0">
                <a:solidFill>
                  <a:schemeClr val="tx1"/>
                </a:solidFill>
              </a:rPr>
              <a:t>реализуют собственный эффективный опыт, как результат, прежде всего, творческой педагогической деятельности, как процесс самореализации своих способностей.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        При участии в которых педагоги испытывают </a:t>
            </a:r>
            <a:r>
              <a:rPr lang="ru-RU" sz="2200" dirty="0" smtClean="0">
                <a:solidFill>
                  <a:schemeClr val="tx1"/>
                </a:solidFill>
              </a:rPr>
              <a:t>колоссальный эмоциональный всплеск, поддержку родных, коллектива и горящие глаза ваших </a:t>
            </a:r>
            <a:r>
              <a:rPr lang="ru-RU" sz="2200" dirty="0" smtClean="0">
                <a:solidFill>
                  <a:schemeClr val="tx1"/>
                </a:solidFill>
              </a:rPr>
              <a:t>воспитанников и учеников, </a:t>
            </a:r>
            <a:r>
              <a:rPr lang="ru-RU" sz="2200" dirty="0" smtClean="0">
                <a:solidFill>
                  <a:schemeClr val="tx1"/>
                </a:solidFill>
              </a:rPr>
              <a:t>которые всегда разделят с вами вашу победу и успех.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0210525143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357562"/>
            <a:ext cx="1776561" cy="998808"/>
          </a:xfrm>
          <a:prstGeom prst="rect">
            <a:avLst/>
          </a:prstGeom>
        </p:spPr>
      </p:pic>
      <p:pic>
        <p:nvPicPr>
          <p:cNvPr id="6" name="Рисунок 5" descr="ноле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1785950" cy="1295595"/>
          </a:xfrm>
          <a:prstGeom prst="rect">
            <a:avLst/>
          </a:prstGeom>
        </p:spPr>
      </p:pic>
      <p:pic>
        <p:nvPicPr>
          <p:cNvPr id="7" name="Рисунок 6" descr="1iqbvyxII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429000"/>
            <a:ext cx="1496669" cy="1871611"/>
          </a:xfrm>
          <a:prstGeom prst="rect">
            <a:avLst/>
          </a:prstGeom>
        </p:spPr>
      </p:pic>
      <p:pic>
        <p:nvPicPr>
          <p:cNvPr id="8" name="Рисунок 7" descr="06022022020252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2748366" cy="1383406"/>
          </a:xfrm>
          <a:prstGeom prst="rect">
            <a:avLst/>
          </a:prstGeom>
        </p:spPr>
      </p:pic>
      <p:pic>
        <p:nvPicPr>
          <p:cNvPr id="1027" name="Picture 3" descr="C:\Users\CVR\Desktop\novo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143512"/>
            <a:ext cx="2719088" cy="1357282"/>
          </a:xfrm>
          <a:prstGeom prst="rect">
            <a:avLst/>
          </a:prstGeom>
          <a:noFill/>
        </p:spPr>
      </p:pic>
      <p:pic>
        <p:nvPicPr>
          <p:cNvPr id="1028" name="Picture 4" descr="C:\Users\CVR\Desktop\плашка-на-сайт-02.jpg"/>
          <p:cNvPicPr>
            <a:picLocks noChangeAspect="1" noChangeArrowheads="1"/>
          </p:cNvPicPr>
          <p:nvPr/>
        </p:nvPicPr>
        <p:blipFill>
          <a:blip r:embed="rId7" cstate="print"/>
          <a:srcRect l="26062" t="-2764"/>
          <a:stretch>
            <a:fillRect/>
          </a:stretch>
        </p:blipFill>
        <p:spPr bwMode="auto">
          <a:xfrm>
            <a:off x="3286116" y="5500702"/>
            <a:ext cx="5129475" cy="1117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94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Аттестация и участие в  профессиональных конкурсах - важный фактор повышения качества работы педагога</vt:lpstr>
      <vt:lpstr>Кто на себя глядит – свой видит лик. Кто лик свой видит – цену себе знает. Кто цену знает – строг к себе бывает. Кто строг к себе – тот истинно велик!                                        (Пьер Гренгор) </vt:lpstr>
      <vt:lpstr>Слайд 3</vt:lpstr>
      <vt:lpstr>Слайд 4</vt:lpstr>
      <vt:lpstr>Слайд 5</vt:lpstr>
      <vt:lpstr>Слайд 6</vt:lpstr>
      <vt:lpstr>         Конкурсы профессионального мастерства, нужны и важны, ведь в них педагоги реализуют собственный эффективный опыт, как результат, прежде всего, творческой педагогической деятельности, как процесс самореализации своих способностей.           При участии в которых педагоги испытывают колоссальный эмоциональный всплеск, поддержку родных, коллектива и горящие глаза ваших воспитанников и учеников, которые всегда разделят с вами вашу победу и успех.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и участие в  профессиональных конкурсах - важный фактор повышения качества работы педагога</dc:title>
  <dc:creator>CVR</dc:creator>
  <cp:lastModifiedBy>CVR</cp:lastModifiedBy>
  <cp:revision>7</cp:revision>
  <dcterms:created xsi:type="dcterms:W3CDTF">2022-08-24T04:37:58Z</dcterms:created>
  <dcterms:modified xsi:type="dcterms:W3CDTF">2022-08-24T05:47:35Z</dcterms:modified>
</cp:coreProperties>
</file>