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6"/>
  </p:notesMasterIdLst>
  <p:sldIdLst>
    <p:sldId id="256" r:id="rId2"/>
    <p:sldId id="272" r:id="rId3"/>
    <p:sldId id="274" r:id="rId4"/>
    <p:sldId id="279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73" autoAdjust="0"/>
    <p:restoredTop sz="94660"/>
  </p:normalViewPr>
  <p:slideViewPr>
    <p:cSldViewPr snapToGrid="0">
      <p:cViewPr varScale="1">
        <p:scale>
          <a:sx n="82" d="100"/>
          <a:sy n="82" d="100"/>
        </p:scale>
        <p:origin x="-90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DD64D-A5B5-4F6B-A23F-908ECF419A93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A2847-602C-4312-9D88-31B12FFA8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847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A0283F-4AF8-4FFD-9447-FE0AD50E01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BF3E4D-CD71-470F-BC03-8B6B6FB00D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15774"/>
            <a:ext cx="7766936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9233" y="561493"/>
            <a:ext cx="10254980" cy="5314651"/>
          </a:xfrm>
        </p:spPr>
        <p:txBody>
          <a:bodyPr/>
          <a:lstStyle/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4400" i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   РАБОТА </a:t>
            </a:r>
            <a:r>
              <a:rPr lang="ru-RU" sz="4400" i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В РАМКАХ ТЕМЫ</a:t>
            </a:r>
            <a:endParaRPr lang="ru-RU" i="1" dirty="0" smtClean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64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41721" y="879676"/>
            <a:ext cx="9340769" cy="516168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6609" y="273329"/>
            <a:ext cx="10220444" cy="5413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30" marR="635" indent="-6350" algn="ctr">
              <a:lnSpc>
                <a:spcPct val="11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НАПРАВЛЕНИЯ</a:t>
            </a:r>
          </a:p>
          <a:p>
            <a:pPr marL="74930" marR="635" indent="-6350" algn="just">
              <a:lnSpc>
                <a:spcPct val="110000"/>
              </a:lnSpc>
              <a:spcAft>
                <a:spcPts val="0"/>
              </a:spcAft>
            </a:pPr>
            <a:endParaRPr lang="ru-RU" b="1" u="sng" dirty="0">
              <a:solidFill>
                <a:schemeClr val="accent3">
                  <a:lumMod val="75000"/>
                </a:schemeClr>
              </a:solidFill>
              <a:uFill>
                <a:solidFill>
                  <a:srgbClr val="943634"/>
                </a:solidFill>
              </a:uFill>
              <a:latin typeface="Comic Sans MS" pitchFamily="66" charset="0"/>
              <a:ea typeface="Times New Roman"/>
            </a:endParaRPr>
          </a:p>
          <a:p>
            <a:pPr marL="74930" marR="635" indent="-6350" algn="just">
              <a:lnSpc>
                <a:spcPct val="11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    </a:t>
            </a: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Семейные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 </a:t>
            </a: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традиции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 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marL="5715" marR="635" indent="-6350" algn="just">
              <a:lnSpc>
                <a:spcPct val="110000"/>
              </a:lnSpc>
              <a:spcAft>
                <a:spcPts val="225"/>
              </a:spcAft>
            </a:pPr>
            <a:r>
              <a:rPr lang="ru-RU" dirty="0">
                <a:solidFill>
                  <a:srgbClr val="000000"/>
                </a:solidFill>
                <a:latin typeface="Comic Sans MS" pitchFamily="66" charset="0"/>
                <a:ea typeface="Times New Roman"/>
              </a:rPr>
              <a:t>Обсуждение истории семьи, семейных рецептов, праздников и традиций, создание семейного древа или исторического альбома, обмен семейными традициями и др.  </a:t>
            </a:r>
          </a:p>
          <a:p>
            <a:pPr marL="5715" marR="635" indent="-6350">
              <a:lnSpc>
                <a:spcPct val="107000"/>
              </a:lnSpc>
              <a:spcAft>
                <a:spcPts val="250"/>
              </a:spcAft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     </a:t>
            </a: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Семейный досуг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  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marL="5715" marR="635" indent="-6350" algn="just">
              <a:lnSpc>
                <a:spcPct val="110000"/>
              </a:lnSpc>
              <a:spcAft>
                <a:spcPts val="175"/>
              </a:spcAft>
            </a:pPr>
            <a:r>
              <a:rPr lang="ru-RU" dirty="0" smtClean="0">
                <a:solidFill>
                  <a:srgbClr val="000000"/>
                </a:solidFill>
                <a:latin typeface="Comic Sans MS" pitchFamily="66" charset="0"/>
                <a:ea typeface="Times New Roman"/>
              </a:rPr>
              <a:t>Игры, мастер-классы</a:t>
            </a:r>
            <a:r>
              <a:rPr lang="ru-RU" dirty="0">
                <a:solidFill>
                  <a:srgbClr val="000000"/>
                </a:solidFill>
                <a:latin typeface="Comic Sans MS" pitchFamily="66" charset="0"/>
                <a:ea typeface="Times New Roman"/>
              </a:rPr>
              <a:t>, конкурсы, совместное чтение 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  <a:ea typeface="Times New Roman"/>
              </a:rPr>
              <a:t>…</a:t>
            </a:r>
          </a:p>
          <a:p>
            <a:pPr marL="5715" marR="635" indent="-6350" algn="just">
              <a:lnSpc>
                <a:spcPct val="110000"/>
              </a:lnSpc>
              <a:spcAft>
                <a:spcPts val="175"/>
              </a:spcAft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C00000"/>
                  </a:solidFill>
                </a:uFill>
                <a:latin typeface="Comic Sans MS" pitchFamily="66" charset="0"/>
                <a:ea typeface="Times New Roman"/>
              </a:rPr>
              <a:t>     </a:t>
            </a: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C00000"/>
                  </a:solidFill>
                </a:uFill>
                <a:latin typeface="Comic Sans MS" pitchFamily="66" charset="0"/>
                <a:ea typeface="Times New Roman"/>
              </a:rPr>
              <a:t>Семейное обучение</a:t>
            </a:r>
            <a:endParaRPr lang="ru-RU" u="sng" dirty="0">
              <a:solidFill>
                <a:schemeClr val="accent3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marL="5715" marR="635" indent="-6350" algn="just">
              <a:lnSpc>
                <a:spcPct val="110000"/>
              </a:lnSpc>
              <a:spcAft>
                <a:spcPts val="175"/>
              </a:spcAft>
            </a:pPr>
            <a:r>
              <a:rPr lang="ru-RU" dirty="0">
                <a:solidFill>
                  <a:srgbClr val="000000"/>
                </a:solidFill>
                <a:latin typeface="Comic Sans MS" pitchFamily="66" charset="0"/>
                <a:ea typeface="Times New Roman"/>
              </a:rPr>
              <a:t>Совместное освоение новых навыков в рамках целевых направлений (финансовое планирование, компьютерная грамотность, обучение новому языку и др.). К примеру, скачайте готовую программу "Родитель - второй тренер".  </a:t>
            </a:r>
          </a:p>
          <a:p>
            <a:pPr marL="5715" marR="635" indent="-6350">
              <a:lnSpc>
                <a:spcPct val="107000"/>
              </a:lnSpc>
              <a:spcAft>
                <a:spcPts val="5"/>
              </a:spcAft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     </a:t>
            </a: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Здоровье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 </a:t>
            </a: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семьи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  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marL="5715" marR="635" indent="-6350" algn="just">
              <a:lnSpc>
                <a:spcPct val="110000"/>
              </a:lnSpc>
              <a:spcAft>
                <a:spcPts val="170"/>
              </a:spcAft>
            </a:pPr>
            <a:r>
              <a:rPr lang="ru-RU" dirty="0">
                <a:solidFill>
                  <a:srgbClr val="000000"/>
                </a:solidFill>
                <a:latin typeface="Comic Sans MS" pitchFamily="66" charset="0"/>
                <a:ea typeface="Times New Roman"/>
              </a:rPr>
              <a:t>Спортивные мероприятия, популяризация здорового образа жизни, психологические консультации и т.д.  </a:t>
            </a:r>
          </a:p>
          <a:p>
            <a:pPr marL="5715" marR="635" indent="-6350">
              <a:lnSpc>
                <a:spcPct val="107000"/>
              </a:lnSpc>
              <a:spcAft>
                <a:spcPts val="5"/>
              </a:spcAft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     </a:t>
            </a: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Планирование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 </a:t>
            </a:r>
            <a:r>
              <a:rPr lang="ru-RU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семьи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  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marL="5715" marR="635" indent="-6350" algn="just">
              <a:lnSpc>
                <a:spcPct val="110000"/>
              </a:lnSpc>
              <a:spcAft>
                <a:spcPts val="170"/>
              </a:spcAft>
            </a:pPr>
            <a:r>
              <a:rPr lang="ru-RU" dirty="0">
                <a:solidFill>
                  <a:srgbClr val="000000"/>
                </a:solidFill>
                <a:latin typeface="Comic Sans MS" pitchFamily="66" charset="0"/>
                <a:ea typeface="Times New Roman"/>
              </a:rPr>
              <a:t>Просветительские мероприятия для детей, подростков и молодежи о семейных ценностях, устройстве семьи, психологические тренинги и т.п.  </a:t>
            </a:r>
            <a:endParaRPr lang="ru-RU" dirty="0">
              <a:solidFill>
                <a:srgbClr val="000000"/>
              </a:solidFill>
              <a:effectLst/>
              <a:latin typeface="Comic Sans MS" pitchFamily="66" charset="0"/>
              <a:ea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64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77334" y="689317"/>
            <a:ext cx="10087122" cy="5468415"/>
          </a:xfrm>
        </p:spPr>
        <p:txBody>
          <a:bodyPr>
            <a:normAutofit fontScale="55000" lnSpcReduction="20000"/>
          </a:bodyPr>
          <a:lstStyle/>
          <a:p>
            <a:pPr marL="2540" marR="635" indent="0" algn="ctr">
              <a:lnSpc>
                <a:spcPct val="107000"/>
              </a:lnSpc>
              <a:spcAft>
                <a:spcPts val="245"/>
              </a:spcAft>
              <a:buNone/>
            </a:pP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Перспективные форматы </a:t>
            </a:r>
            <a:r>
              <a:rPr lang="ru-RU" sz="3800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мероприятий в Год семьи 2024 - просветительские, обучающие, </a:t>
            </a:r>
            <a:r>
              <a:rPr lang="ru-RU" sz="38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культурно-спортивные, соревновательные</a:t>
            </a:r>
          </a:p>
          <a:p>
            <a:pPr marL="57785" marR="635" indent="-6350" algn="ctr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 </a:t>
            </a:r>
          </a:p>
          <a:p>
            <a:pPr marL="342900" marR="635" lvl="0" indent="-342900" algn="just">
              <a:lnSpc>
                <a:spcPct val="110000"/>
              </a:lnSpc>
              <a:spcAft>
                <a:spcPts val="245"/>
              </a:spcAft>
              <a:buFont typeface="Symbol"/>
              <a:buChar char=""/>
            </a:pPr>
            <a:r>
              <a:rPr lang="ru-RU" sz="2900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C00000"/>
                  </a:solidFill>
                </a:uFill>
                <a:latin typeface="Comic Sans MS" pitchFamily="66" charset="0"/>
                <a:ea typeface="Times New Roman"/>
              </a:rPr>
              <a:t>Практикумы</a:t>
            </a:r>
            <a:r>
              <a:rPr lang="ru-RU" sz="2900" b="1" u="sng" dirty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C00000"/>
                  </a:solidFill>
                </a:uFill>
                <a:latin typeface="Comic Sans MS" pitchFamily="66" charset="0"/>
                <a:ea typeface="Times New Roman"/>
              </a:rPr>
              <a:t>, тренинги, </a:t>
            </a:r>
            <a:r>
              <a:rPr lang="ru-RU" sz="2900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C00000"/>
                  </a:solidFill>
                </a:uFill>
                <a:latin typeface="Comic Sans MS" pitchFamily="66" charset="0"/>
                <a:ea typeface="Times New Roman"/>
              </a:rPr>
              <a:t>семинары</a:t>
            </a:r>
            <a:endParaRPr lang="ru-RU" sz="2900" dirty="0">
              <a:solidFill>
                <a:schemeClr val="accent3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marL="0" marR="635" lvl="0" indent="0" algn="just">
              <a:lnSpc>
                <a:spcPct val="110000"/>
              </a:lnSpc>
              <a:spcAft>
                <a:spcPts val="245"/>
              </a:spcAft>
              <a:buNone/>
            </a:pPr>
            <a:r>
              <a:rPr lang="ru-RU" sz="2500" dirty="0" smtClean="0">
                <a:latin typeface="Comic Sans MS" pitchFamily="66" charset="0"/>
                <a:ea typeface="Times New Roman"/>
              </a:rPr>
              <a:t>Примерные темы: «Осознанное </a:t>
            </a:r>
            <a:r>
              <a:rPr lang="ru-RU" sz="2500" dirty="0" err="1" smtClean="0">
                <a:latin typeface="Comic Sans MS" pitchFamily="66" charset="0"/>
                <a:ea typeface="Times New Roman"/>
              </a:rPr>
              <a:t>родительство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»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, 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«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Психология </a:t>
            </a:r>
            <a:r>
              <a:rPr lang="ru-RU" sz="2500" dirty="0">
                <a:latin typeface="Comic Sans MS" pitchFamily="66" charset="0"/>
                <a:ea typeface="Times New Roman"/>
              </a:rPr>
              <a:t>совместной 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жизни», 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«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Отцы </a:t>
            </a:r>
            <a:r>
              <a:rPr lang="ru-RU" sz="2500" dirty="0">
                <a:latin typeface="Comic Sans MS" pitchFamily="66" charset="0"/>
                <a:ea typeface="Times New Roman"/>
              </a:rPr>
              <a:t>и дети: как наладить 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общение»,  «Готовимся </a:t>
            </a:r>
            <a:r>
              <a:rPr lang="ru-RU" sz="2500" dirty="0">
                <a:latin typeface="Comic Sans MS" pitchFamily="66" charset="0"/>
                <a:ea typeface="Times New Roman"/>
              </a:rPr>
              <a:t>к рождению 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ребенка»...</a:t>
            </a:r>
            <a:endParaRPr lang="ru-RU" sz="2500" dirty="0">
              <a:latin typeface="Comic Sans MS" pitchFamily="66" charset="0"/>
              <a:ea typeface="Times New Roman"/>
            </a:endParaRPr>
          </a:p>
          <a:p>
            <a:pPr marL="342900" marR="635" lvl="0" indent="-342900">
              <a:lnSpc>
                <a:spcPct val="107000"/>
              </a:lnSpc>
              <a:buFont typeface="Symbol"/>
              <a:buChar char=""/>
            </a:pPr>
            <a:r>
              <a:rPr lang="ru-RU" sz="2900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Семейные дни</a:t>
            </a:r>
            <a:r>
              <a:rPr lang="ru-RU" sz="29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 </a:t>
            </a:r>
          </a:p>
          <a:p>
            <a:pPr marL="0" marR="635" lvl="0" indent="0">
              <a:lnSpc>
                <a:spcPct val="107000"/>
              </a:lnSpc>
              <a:buNone/>
            </a:pPr>
            <a:r>
              <a:rPr lang="ru-RU" sz="2500" dirty="0" smtClean="0">
                <a:latin typeface="Comic Sans MS" pitchFamily="66" charset="0"/>
                <a:ea typeface="Times New Roman"/>
              </a:rPr>
              <a:t>Тематические дни, когда семьи могут посетить сразу несколько разных мероприятий, могут привлечь в учреждение много новых посетителей. </a:t>
            </a:r>
            <a:r>
              <a:rPr lang="ru-RU" sz="2500" dirty="0">
                <a:latin typeface="Comic Sans MS" pitchFamily="66" charset="0"/>
                <a:ea typeface="Times New Roman"/>
              </a:rPr>
              <a:t>Ф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орматы: от выставок, лекций и кинопоказов до конкурсов и концертов...  </a:t>
            </a:r>
          </a:p>
          <a:p>
            <a:pPr marL="342900" marR="635" lvl="0" indent="-342900">
              <a:lnSpc>
                <a:spcPct val="107000"/>
              </a:lnSpc>
              <a:spcAft>
                <a:spcPts val="250"/>
              </a:spcAft>
              <a:buFont typeface="Symbol"/>
              <a:buChar char=""/>
            </a:pPr>
            <a:r>
              <a:rPr lang="ru-RU" sz="3300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Онлайн-игры </a:t>
            </a:r>
            <a:r>
              <a:rPr lang="ru-RU" sz="3300" b="1" u="sng" dirty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и </a:t>
            </a:r>
            <a:r>
              <a:rPr lang="ru-RU" sz="3300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конкурсы </a:t>
            </a:r>
          </a:p>
          <a:p>
            <a:pPr marL="0" marR="635" lvl="0" indent="0">
              <a:lnSpc>
                <a:spcPct val="107000"/>
              </a:lnSpc>
              <a:spcAft>
                <a:spcPts val="250"/>
              </a:spcAft>
              <a:buNone/>
            </a:pPr>
            <a:r>
              <a:rPr lang="ru-RU" sz="2500" dirty="0" smtClean="0"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О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нлайн-активности</a:t>
            </a:r>
            <a:r>
              <a:rPr lang="ru-RU" sz="2500" dirty="0">
                <a:latin typeface="Comic Sans MS" pitchFamily="66" charset="0"/>
                <a:ea typeface="Times New Roman"/>
              </a:rPr>
              <a:t>, в которых смогут принимать участие целые 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семьи: </a:t>
            </a:r>
            <a:r>
              <a:rPr lang="ru-RU" sz="2500" dirty="0" err="1" smtClean="0">
                <a:latin typeface="Comic Sans MS" pitchFamily="66" charset="0"/>
                <a:ea typeface="Times New Roman"/>
              </a:rPr>
              <a:t>квесты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, </a:t>
            </a:r>
            <a:r>
              <a:rPr lang="ru-RU" sz="2500" dirty="0">
                <a:latin typeface="Comic Sans MS" pitchFamily="66" charset="0"/>
                <a:ea typeface="Times New Roman"/>
              </a:rPr>
              <a:t>викторины, творческие конкурсы, </a:t>
            </a:r>
            <a:r>
              <a:rPr lang="ru-RU" sz="2500" dirty="0" err="1" smtClean="0">
                <a:latin typeface="Comic Sans MS" pitchFamily="66" charset="0"/>
                <a:ea typeface="Times New Roman"/>
              </a:rPr>
              <a:t>челленджи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...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  </a:t>
            </a:r>
            <a:endParaRPr lang="ru-RU" sz="2500" dirty="0">
              <a:latin typeface="Comic Sans MS" pitchFamily="66" charset="0"/>
              <a:ea typeface="Times New Roman"/>
            </a:endParaRPr>
          </a:p>
          <a:p>
            <a:pPr marL="342900" marR="635" lvl="0" indent="-342900">
              <a:lnSpc>
                <a:spcPct val="107000"/>
              </a:lnSpc>
              <a:spcAft>
                <a:spcPts val="255"/>
              </a:spcAft>
              <a:buFont typeface="Symbol"/>
              <a:buChar char=""/>
            </a:pPr>
            <a:r>
              <a:rPr lang="ru-RU" sz="3300" b="1" u="sng" dirty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Театрализованные постановки</a:t>
            </a:r>
            <a:r>
              <a:rPr lang="ru-RU" sz="3300" u="sng" dirty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 "семейных театров</a:t>
            </a:r>
            <a:r>
              <a:rPr lang="ru-RU" sz="3300" u="sng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  <a:ea typeface="Times New Roman"/>
              </a:rPr>
              <a:t>" </a:t>
            </a:r>
          </a:p>
          <a:p>
            <a:pPr marL="0" marR="635" lvl="0" indent="0">
              <a:lnSpc>
                <a:spcPct val="107000"/>
              </a:lnSpc>
              <a:spcAft>
                <a:spcPts val="255"/>
              </a:spcAft>
              <a:buNone/>
            </a:pPr>
            <a:r>
              <a:rPr lang="ru-RU" sz="2500" dirty="0">
                <a:latin typeface="Comic Sans MS" pitchFamily="66" charset="0"/>
                <a:ea typeface="Times New Roman"/>
              </a:rPr>
              <a:t>Ч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лены </a:t>
            </a:r>
            <a:r>
              <a:rPr lang="ru-RU" sz="2500" dirty="0">
                <a:latin typeface="Comic Sans MS" pitchFamily="66" charset="0"/>
                <a:ea typeface="Times New Roman"/>
              </a:rPr>
              <a:t>семьи вместе создают некий творческих продукт: спектакль, этюд, 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сценку... </a:t>
            </a:r>
            <a:endParaRPr lang="ru-RU" sz="2500" dirty="0">
              <a:latin typeface="Comic Sans MS" pitchFamily="66" charset="0"/>
              <a:ea typeface="Times New Roman"/>
            </a:endParaRPr>
          </a:p>
          <a:p>
            <a:pPr marL="342900" marR="635" lvl="0" indent="-342900">
              <a:lnSpc>
                <a:spcPct val="107000"/>
              </a:lnSpc>
              <a:spcAft>
                <a:spcPts val="255"/>
              </a:spcAft>
              <a:buFont typeface="Symbol"/>
              <a:buChar char=""/>
            </a:pPr>
            <a:r>
              <a:rPr lang="ru-RU" sz="3300" b="1" u="sng" dirty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Образовательные </a:t>
            </a:r>
            <a:r>
              <a:rPr lang="ru-RU" sz="3300" b="1" u="sng" dirty="0" smtClean="0">
                <a:solidFill>
                  <a:schemeClr val="accent3">
                    <a:lumMod val="75000"/>
                  </a:scheme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</a:rPr>
              <a:t>программы</a:t>
            </a:r>
            <a:endParaRPr lang="ru-RU" sz="3300" dirty="0">
              <a:solidFill>
                <a:schemeClr val="accent3">
                  <a:lumMod val="75000"/>
                </a:schemeClr>
              </a:solidFill>
              <a:latin typeface="Comic Sans MS" pitchFamily="66" charset="0"/>
              <a:ea typeface="Times New Roman"/>
            </a:endParaRPr>
          </a:p>
          <a:p>
            <a:pPr marL="0" marR="635" lvl="0" indent="0">
              <a:lnSpc>
                <a:spcPct val="107000"/>
              </a:lnSpc>
              <a:spcAft>
                <a:spcPts val="255"/>
              </a:spcAft>
              <a:buNone/>
            </a:pPr>
            <a:r>
              <a:rPr lang="ru-RU" dirty="0" smtClean="0">
                <a:latin typeface="Comic Sans MS" pitchFamily="66" charset="0"/>
                <a:ea typeface="Times New Roman"/>
              </a:rPr>
              <a:t> </a:t>
            </a:r>
            <a:r>
              <a:rPr lang="ru-RU" sz="2500" dirty="0">
                <a:latin typeface="Comic Sans MS" pitchFamily="66" charset="0"/>
                <a:ea typeface="Times New Roman"/>
              </a:rPr>
              <a:t>Члены семьи могут совместно осваивать народные ремесла, получать полезные навыки (столярное дело, программирование, живопись и др.), изучать разные предметы (иностранные языки, литературу и т.п</a:t>
            </a:r>
            <a:r>
              <a:rPr lang="ru-RU" sz="2500" dirty="0" smtClean="0">
                <a:latin typeface="Comic Sans MS" pitchFamily="66" charset="0"/>
                <a:ea typeface="Times New Roman"/>
              </a:rPr>
              <a:t>.)... </a:t>
            </a:r>
            <a:endParaRPr lang="ru-RU" sz="2500" dirty="0">
              <a:latin typeface="Comic Sans MS" pitchFamily="66" charset="0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15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77334" y="689317"/>
            <a:ext cx="9381066" cy="5352045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4000" dirty="0" smtClean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    </a:t>
            </a:r>
            <a: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ЖЕЛАЕМ УСПЕХОВ!</a:t>
            </a:r>
            <a:endParaRPr lang="ru-RU" sz="4000" b="1" i="1" dirty="0" smtClean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346</TotalTime>
  <Words>285</Words>
  <Application>Microsoft Office PowerPoint</Application>
  <PresentationFormat>Произвольный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Презентация PowerPoint</vt:lpstr>
      <vt:lpstr> 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Korobeinikova</dc:creator>
  <cp:lastModifiedBy>Пользователь Windows</cp:lastModifiedBy>
  <cp:revision>66</cp:revision>
  <cp:lastPrinted>2019-10-29T11:52:29Z</cp:lastPrinted>
  <dcterms:created xsi:type="dcterms:W3CDTF">2019-10-28T07:38:10Z</dcterms:created>
  <dcterms:modified xsi:type="dcterms:W3CDTF">2024-08-21T10:03:27Z</dcterms:modified>
</cp:coreProperties>
</file>