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FB54-E4E1-40C1-8793-0A63699EBD3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0E12F0D-21B7-4271-A9D7-EC0E4FA12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800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FB54-E4E1-40C1-8793-0A63699EBD3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E12F0D-21B7-4271-A9D7-EC0E4FA12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45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FB54-E4E1-40C1-8793-0A63699EBD3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E12F0D-21B7-4271-A9D7-EC0E4FA1205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8220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FB54-E4E1-40C1-8793-0A63699EBD3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E12F0D-21B7-4271-A9D7-EC0E4FA12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464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FB54-E4E1-40C1-8793-0A63699EBD3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E12F0D-21B7-4271-A9D7-EC0E4FA1205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6524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FB54-E4E1-40C1-8793-0A63699EBD3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E12F0D-21B7-4271-A9D7-EC0E4FA12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218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FB54-E4E1-40C1-8793-0A63699EBD3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12F0D-21B7-4271-A9D7-EC0E4FA12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711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FB54-E4E1-40C1-8793-0A63699EBD3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12F0D-21B7-4271-A9D7-EC0E4FA12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13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FB54-E4E1-40C1-8793-0A63699EBD3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12F0D-21B7-4271-A9D7-EC0E4FA12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5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FB54-E4E1-40C1-8793-0A63699EBD3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0E12F0D-21B7-4271-A9D7-EC0E4FA12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004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FB54-E4E1-40C1-8793-0A63699EBD3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E12F0D-21B7-4271-A9D7-EC0E4FA12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848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FB54-E4E1-40C1-8793-0A63699EBD3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0E12F0D-21B7-4271-A9D7-EC0E4FA12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279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FB54-E4E1-40C1-8793-0A63699EBD3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12F0D-21B7-4271-A9D7-EC0E4FA12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85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FB54-E4E1-40C1-8793-0A63699EBD3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12F0D-21B7-4271-A9D7-EC0E4FA12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90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FB54-E4E1-40C1-8793-0A63699EBD3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12F0D-21B7-4271-A9D7-EC0E4FA12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984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FB54-E4E1-40C1-8793-0A63699EBD3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0E12F0D-21B7-4271-A9D7-EC0E4FA12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678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EFB54-E4E1-40C1-8793-0A63699EBD3C}" type="datetimeFigureOut">
              <a:rPr lang="ru-RU" smtClean="0"/>
              <a:t>18.04.2024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0E12F0D-21B7-4271-A9D7-EC0E4FA120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800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6936" y="4709160"/>
            <a:ext cx="8587676" cy="50292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Приемы активизации умственной деятельности в процессе игры в шашки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6877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85800"/>
            <a:ext cx="8915400" cy="5225422"/>
          </a:xfrm>
        </p:spPr>
        <p:txBody>
          <a:bodyPr>
            <a:normAutofit fontScale="92500" lnSpcReduction="20000"/>
          </a:bodyPr>
          <a:lstStyle/>
          <a:p>
            <a:pPr marL="342900" lvl="1" indent="-342900"/>
            <a:r>
              <a:rPr lang="ru-RU" b="1" i="1" dirty="0" smtClean="0"/>
              <a:t>1)Начинать </a:t>
            </a:r>
            <a:r>
              <a:rPr lang="ru-RU" b="1" i="1" dirty="0"/>
              <a:t>бой можешь смело –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Первый ход всегда за белой</a:t>
            </a:r>
            <a:r>
              <a:rPr lang="ru-RU" b="1" i="1" dirty="0" smtClean="0"/>
              <a:t>!</a:t>
            </a:r>
          </a:p>
          <a:p>
            <a:pPr marL="342900" lvl="1" indent="-342900"/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2) Шашки медленно, но метко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Шагают лишь по черным клеткам</a:t>
            </a:r>
            <a:r>
              <a:rPr lang="ru-RU" b="1" i="1" dirty="0" smtClean="0"/>
              <a:t>!</a:t>
            </a:r>
          </a:p>
          <a:p>
            <a:pPr marL="342900" lvl="1" indent="-342900"/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3) Наверно, шашкам не везет,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Что ходят шашки лишь ВПЕРЕД</a:t>
            </a:r>
            <a:r>
              <a:rPr lang="ru-RU" b="1" i="1" dirty="0" smtClean="0"/>
              <a:t>!</a:t>
            </a:r>
          </a:p>
          <a:p>
            <a:pPr marL="342900" lvl="1" indent="-342900"/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4) Знают все: и стар, и млад,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Шашкой бьем вперед – назад</a:t>
            </a:r>
            <a:r>
              <a:rPr lang="ru-RU" b="1" i="1" dirty="0" smtClean="0"/>
              <a:t>!</a:t>
            </a:r>
          </a:p>
          <a:p>
            <a:pPr marL="342900" lvl="1" indent="-342900"/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5) Шашка соперника сразу погибнет,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Если твоя ее перепрыгнет</a:t>
            </a:r>
            <a:r>
              <a:rPr lang="ru-RU" b="1" i="1" dirty="0" smtClean="0"/>
              <a:t>!</a:t>
            </a:r>
          </a:p>
          <a:p>
            <a:pPr marL="342900" lvl="1" indent="-342900"/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6) Поля вдруг конец настанет,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Сразу шашка «дамкой» станет</a:t>
            </a:r>
            <a:r>
              <a:rPr lang="ru-RU" b="1" i="1" dirty="0" smtClean="0"/>
              <a:t>!</a:t>
            </a:r>
          </a:p>
          <a:p>
            <a:pPr marL="342900" lvl="1" indent="-342900"/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7) Чтобы «дамку» не поймали,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Ход ее по всей диагонали</a:t>
            </a:r>
            <a:r>
              <a:rPr lang="ru-RU" b="1" i="1" dirty="0" smtClean="0"/>
              <a:t>!</a:t>
            </a:r>
          </a:p>
          <a:p>
            <a:pPr marL="342900" lvl="1" indent="-342900"/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8) Цель игры – побить «врагов»,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i="1" dirty="0"/>
              <a:t>чтоб им не было ходов!</a:t>
            </a:r>
            <a:endParaRPr lang="ru-RU" sz="1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040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 начале занятия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Кто быстрее расставит фигуры</a:t>
            </a:r>
          </a:p>
          <a:p>
            <a:r>
              <a:rPr lang="ru-RU" sz="3200" b="1" dirty="0" smtClean="0"/>
              <a:t>Что изменилось?</a:t>
            </a:r>
          </a:p>
          <a:p>
            <a:r>
              <a:rPr lang="ru-RU" sz="3200" b="1" smtClean="0"/>
              <a:t>Что пропало</a:t>
            </a:r>
            <a:r>
              <a:rPr lang="ru-RU" sz="3200" b="1" dirty="0" smtClean="0"/>
              <a:t>?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52914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Этап целеполагания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5840" y="2133600"/>
            <a:ext cx="10498772" cy="377762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Прием «Домысливание»</a:t>
            </a:r>
          </a:p>
          <a:p>
            <a:endParaRPr lang="ru-RU" sz="3200" b="1" dirty="0"/>
          </a:p>
          <a:p>
            <a:pPr marL="0" indent="0">
              <a:buNone/>
            </a:pPr>
            <a:r>
              <a:rPr lang="ru-RU" sz="3200" b="1" i="1" dirty="0"/>
              <a:t>н</a:t>
            </a:r>
            <a:r>
              <a:rPr lang="ru-RU" sz="3200" b="1" i="1" dirty="0" smtClean="0"/>
              <a:t>ад, шашек, условия, дамкой, победы</a:t>
            </a:r>
          </a:p>
          <a:p>
            <a:pPr marL="0" indent="0">
              <a:buNone/>
            </a:pPr>
            <a:endParaRPr lang="ru-RU" sz="3200" b="1" i="1" dirty="0"/>
          </a:p>
          <a:p>
            <a:pPr marL="0" indent="0">
              <a:buNone/>
            </a:pPr>
            <a:r>
              <a:rPr lang="ru-RU" sz="3200" b="1" i="1" dirty="0" smtClean="0"/>
              <a:t>Тема «Условия победы шашек над дамкой»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159586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Этап актуализации знаний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1560" y="2133600"/>
            <a:ext cx="10453052" cy="377762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Интеллектуальная разминка</a:t>
            </a:r>
          </a:p>
          <a:p>
            <a:endParaRPr lang="ru-RU" sz="3200" b="1" dirty="0"/>
          </a:p>
          <a:p>
            <a:r>
              <a:rPr lang="ru-RU" sz="3200" b="1" dirty="0" smtClean="0"/>
              <a:t>Прием «Верно или неверно?»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21772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Этап ознакомления с новыми знаниями и умениями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2184" y="2133600"/>
            <a:ext cx="10032428" cy="377762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Игра «Самый меткий стрелок»</a:t>
            </a:r>
            <a:endParaRPr lang="ru-RU" sz="28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338" y="2536515"/>
            <a:ext cx="3609283" cy="360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312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Этап закрепления материала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4440" y="1737360"/>
            <a:ext cx="10270172" cy="417386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Игра «Поддавки» (обратные шашки)</a:t>
            </a:r>
          </a:p>
          <a:p>
            <a:r>
              <a:rPr lang="ru-RU" sz="2800" b="1" dirty="0" smtClean="0"/>
              <a:t>Игра «</a:t>
            </a:r>
            <a:r>
              <a:rPr lang="ru-RU" sz="2800" b="1" dirty="0"/>
              <a:t>Р</a:t>
            </a:r>
            <a:r>
              <a:rPr lang="ru-RU" sz="2800" b="1" dirty="0" smtClean="0"/>
              <a:t>азгадай стратегию»</a:t>
            </a:r>
          </a:p>
          <a:p>
            <a:pPr marL="0" indent="0">
              <a:buNone/>
            </a:pPr>
            <a:endParaRPr lang="ru-RU" sz="28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39" y="2870979"/>
            <a:ext cx="2867406" cy="38232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70" y="3125455"/>
            <a:ext cx="3952875" cy="39624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226" y="3715144"/>
            <a:ext cx="3639044" cy="2365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833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127760"/>
            <a:ext cx="8915400" cy="5245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smtClean="0"/>
              <a:t>       - </a:t>
            </a:r>
            <a:r>
              <a:rPr lang="ru-RU" sz="2800" b="1" dirty="0" smtClean="0">
                <a:solidFill>
                  <a:schemeClr val="tx1"/>
                </a:solidFill>
              </a:rPr>
              <a:t>отлично усвоил тему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2" y="1127760"/>
            <a:ext cx="1389888" cy="138988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811" y="2972749"/>
            <a:ext cx="1802689" cy="12416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11358" y="3228145"/>
            <a:ext cx="5416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cs typeface="Times New Roman" panose="02020603050405020304" pitchFamily="18" charset="0"/>
              </a:rPr>
              <a:t>- затрудняюсь</a:t>
            </a:r>
            <a:endParaRPr lang="ru-RU" sz="2800" b="1" dirty="0"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468" y="4913507"/>
            <a:ext cx="2433812" cy="121423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611358" y="5404104"/>
            <a:ext cx="39885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- </a:t>
            </a:r>
            <a:r>
              <a:rPr lang="ru-RU" sz="2800" b="1" dirty="0"/>
              <a:t>п</a:t>
            </a:r>
            <a:r>
              <a:rPr lang="ru-RU" sz="2800" b="1" dirty="0" smtClean="0"/>
              <a:t>лохо усвоил тему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63702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</TotalTime>
  <Words>101</Words>
  <Application>Microsoft Office PowerPoint</Application>
  <PresentationFormat>Широкоэкранный</PresentationFormat>
  <Paragraphs>31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Легкий дым</vt:lpstr>
      <vt:lpstr>Приемы активизации умственной деятельности в процессе игры в шашки </vt:lpstr>
      <vt:lpstr>Презентация PowerPoint</vt:lpstr>
      <vt:lpstr>В начале занятия</vt:lpstr>
      <vt:lpstr>Этап целеполагания</vt:lpstr>
      <vt:lpstr>Этап актуализации знаний</vt:lpstr>
      <vt:lpstr>Этап ознакомления с новыми знаниями и умениями</vt:lpstr>
      <vt:lpstr>Этап закрепления материала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Приемы активизации умственной деятельности в процессе игры в шашки </dc:title>
  <dc:creator>User Windows</dc:creator>
  <cp:lastModifiedBy>User Windows</cp:lastModifiedBy>
  <cp:revision>6</cp:revision>
  <dcterms:created xsi:type="dcterms:W3CDTF">2024-04-18T12:12:37Z</dcterms:created>
  <dcterms:modified xsi:type="dcterms:W3CDTF">2024-04-18T13:08:20Z</dcterms:modified>
</cp:coreProperties>
</file>