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6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93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809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2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2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0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8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5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4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1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77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7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35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3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B2E5B92-E285-45E2-9B54-9026F08CD5E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F209622-935F-4825-BA6F-2F89CB3D9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76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805049"/>
            <a:ext cx="9144000" cy="4300469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  <a:latin typeface="Segoe Print" panose="02000600000000000000" pitchFamily="2" charset="0"/>
              </a:rPr>
              <a:t>«ТЕАТРАЛЬНАЯ ИГРА,</a:t>
            </a:r>
            <a:r>
              <a:rPr lang="ru-RU" sz="2800" dirty="0">
                <a:effectLst/>
                <a:latin typeface="Segoe Print" panose="02000600000000000000" pitchFamily="2" charset="0"/>
              </a:rPr>
              <a:t/>
            </a:r>
            <a:br>
              <a:rPr lang="ru-RU" sz="2800" dirty="0">
                <a:effectLst/>
                <a:latin typeface="Segoe Print" panose="02000600000000000000" pitchFamily="2" charset="0"/>
              </a:rPr>
            </a:br>
            <a:r>
              <a:rPr lang="ru-RU" sz="2800" b="1" dirty="0">
                <a:effectLst/>
                <a:latin typeface="Segoe Print" panose="02000600000000000000" pitchFamily="2" charset="0"/>
              </a:rPr>
              <a:t>или ПЕРВЫЙ ШАГ К СОЗДАНИЮ ШКОЛЬНОГО ТЕАТРА</a:t>
            </a:r>
            <a:r>
              <a:rPr lang="ru-RU" sz="2800" dirty="0">
                <a:effectLst/>
                <a:latin typeface="Segoe Print" panose="02000600000000000000" pitchFamily="2" charset="0"/>
              </a:rPr>
              <a:t/>
            </a:r>
            <a:br>
              <a:rPr lang="ru-RU" sz="2800" dirty="0">
                <a:effectLst/>
                <a:latin typeface="Segoe Print" panose="02000600000000000000" pitchFamily="2" charset="0"/>
              </a:rPr>
            </a:br>
            <a:endParaRPr lang="ru-RU" sz="28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Segoe Print" panose="02000600000000000000" pitchFamily="2" charset="0"/>
              </a:rPr>
              <a:t>Театральный кружок «Фантазия» Хакимова А.Х.     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240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Segoe Print" panose="02000600000000000000" pitchFamily="2" charset="0"/>
              </a:rPr>
              <a:t>Задач</a:t>
            </a:r>
            <a:r>
              <a:rPr lang="ru-RU" sz="3600" dirty="0">
                <a:latin typeface="Segoe Print" panose="02000600000000000000" pitchFamily="2" charset="0"/>
              </a:rPr>
              <a:t>, которые решает театральный кружок:</a:t>
            </a:r>
            <a:br>
              <a:rPr lang="ru-RU" sz="3600" dirty="0">
                <a:latin typeface="Segoe Print" panose="02000600000000000000" pitchFamily="2" charset="0"/>
              </a:rPr>
            </a:br>
            <a:endParaRPr lang="ru-RU" sz="3600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530" y="1187532"/>
            <a:ext cx="10261270" cy="418011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Segoe Print" panose="02000600000000000000" pitchFamily="2" charset="0"/>
              </a:rPr>
              <a:t>Раскрытие </a:t>
            </a:r>
            <a:r>
              <a:rPr lang="ru-RU" sz="2000" dirty="0">
                <a:latin typeface="Segoe Print" panose="02000600000000000000" pitchFamily="2" charset="0"/>
              </a:rPr>
              <a:t>творческого потенциала детей.</a:t>
            </a:r>
          </a:p>
          <a:p>
            <a:r>
              <a:rPr lang="ru-RU" sz="2000" dirty="0">
                <a:latin typeface="Segoe Print" panose="02000600000000000000" pitchFamily="2" charset="0"/>
              </a:rPr>
              <a:t>  Развитие наблюдательности, памяти, быстроты мышления и реакции.</a:t>
            </a:r>
          </a:p>
          <a:p>
            <a:r>
              <a:rPr lang="ru-RU" sz="2000" dirty="0">
                <a:latin typeface="Segoe Print" panose="02000600000000000000" pitchFamily="2" charset="0"/>
              </a:rPr>
              <a:t>  Формирование умения импровизировать в различных ситуациях.</a:t>
            </a:r>
          </a:p>
          <a:p>
            <a:r>
              <a:rPr lang="ru-RU" sz="2000" dirty="0">
                <a:latin typeface="Segoe Print" panose="02000600000000000000" pitchFamily="2" charset="0"/>
              </a:rPr>
              <a:t>  Повышение самостоятельности.</a:t>
            </a:r>
          </a:p>
          <a:p>
            <a:r>
              <a:rPr lang="ru-RU" sz="2000" dirty="0">
                <a:latin typeface="Segoe Print" panose="02000600000000000000" pitchFamily="2" charset="0"/>
              </a:rPr>
              <a:t>  Совершенствование пластики, владения собственным телом.</a:t>
            </a:r>
          </a:p>
          <a:p>
            <a:r>
              <a:rPr lang="ru-RU" sz="2000" dirty="0">
                <a:latin typeface="Segoe Print" panose="02000600000000000000" pitchFamily="2" charset="0"/>
              </a:rPr>
              <a:t>  Развитие мышления, в том числе ассоциативного.</a:t>
            </a:r>
          </a:p>
          <a:p>
            <a:r>
              <a:rPr lang="ru-RU" sz="2000" dirty="0">
                <a:latin typeface="Segoe Print" panose="02000600000000000000" pitchFamily="2" charset="0"/>
              </a:rPr>
              <a:t>  Формирование коммуникативных навыков и умения работать в команде.</a:t>
            </a:r>
          </a:p>
          <a:p>
            <a:r>
              <a:rPr lang="ru-RU" sz="2000" dirty="0">
                <a:latin typeface="Segoe Print" panose="02000600000000000000" pitchFamily="2" charset="0"/>
              </a:rPr>
              <a:t>  Развитие </a:t>
            </a:r>
            <a:r>
              <a:rPr lang="ru-RU" sz="2000" dirty="0" err="1">
                <a:latin typeface="Segoe Print" panose="02000600000000000000" pitchFamily="2" charset="0"/>
              </a:rPr>
              <a:t>раскрепощенности</a:t>
            </a:r>
            <a:r>
              <a:rPr lang="ru-RU" sz="2000" dirty="0">
                <a:latin typeface="Segoe Print" panose="02000600000000000000" pitchFamily="2" charset="0"/>
              </a:rPr>
              <a:t>, умения держаться на широкой публике.</a:t>
            </a:r>
          </a:p>
          <a:p>
            <a:r>
              <a:rPr lang="ru-RU" sz="2000" dirty="0">
                <a:latin typeface="Segoe Print" panose="02000600000000000000" pitchFamily="2" charset="0"/>
              </a:rPr>
              <a:t>  Пополнение словарного запаса.</a:t>
            </a:r>
          </a:p>
          <a:p>
            <a:r>
              <a:rPr lang="ru-RU" sz="2000" dirty="0">
                <a:latin typeface="Segoe Print" panose="02000600000000000000" pitchFamily="2" charset="0"/>
              </a:rPr>
              <a:t>  Совершенствование диалогической и монологической речи.</a:t>
            </a:r>
          </a:p>
          <a:p>
            <a:endParaRPr lang="ru-RU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6" y="184617"/>
            <a:ext cx="3969626" cy="5292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22" y="1825625"/>
            <a:ext cx="3623297" cy="4831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77" y="840137"/>
            <a:ext cx="3834245" cy="5112327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2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66" y="460127"/>
            <a:ext cx="4544569" cy="60594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35" y="0"/>
            <a:ext cx="4889665" cy="65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latin typeface="Segoe Print" panose="02000600000000000000" pitchFamily="2" charset="0"/>
              </a:rPr>
              <a:t>Вы можете узнать больше о человеке за час игры, чем за год разговора. </a:t>
            </a:r>
            <a:endParaRPr lang="ru-RU" sz="48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sz="4800" dirty="0">
                <a:latin typeface="Segoe Print" panose="02000600000000000000" pitchFamily="2" charset="0"/>
              </a:rPr>
              <a:t> </a:t>
            </a:r>
            <a:r>
              <a:rPr lang="ru-RU" sz="4800" dirty="0" smtClean="0">
                <a:latin typeface="Segoe Print" panose="02000600000000000000" pitchFamily="2" charset="0"/>
              </a:rPr>
              <a:t>                            Платон</a:t>
            </a:r>
            <a:endParaRPr lang="ru-RU" sz="4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64</TotalTime>
  <Words>113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Corbel</vt:lpstr>
      <vt:lpstr>Segoe Print</vt:lpstr>
      <vt:lpstr>Глубина</vt:lpstr>
      <vt:lpstr>«ТЕАТРАЛЬНАЯ ИГРА, или ПЕРВЫЙ ШАГ К СОЗДАНИЮ ШКОЛЬНОГО ТЕАТРА </vt:lpstr>
      <vt:lpstr>Задач, которые решает театральный кружок: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«ТЕАТРАЛЬНАЯ ИГРА, или ПЕРВЫЙ ШАГ К СОЗДАНИЮ ШКОЛЬНОГО ТЕАТРА </dc:title>
  <dc:creator>Пользователь Windows</dc:creator>
  <cp:lastModifiedBy>Пользователь Windows</cp:lastModifiedBy>
  <cp:revision>3</cp:revision>
  <dcterms:created xsi:type="dcterms:W3CDTF">2024-04-18T01:43:33Z</dcterms:created>
  <dcterms:modified xsi:type="dcterms:W3CDTF">2024-04-18T02:47:46Z</dcterms:modified>
</cp:coreProperties>
</file>